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A684-AC00-42D7-A53B-4F6B5D1AE98A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D6E9-D268-4E0B-B794-416A8F9A47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A684-AC00-42D7-A53B-4F6B5D1AE98A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D6E9-D268-4E0B-B794-416A8F9A47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A684-AC00-42D7-A53B-4F6B5D1AE98A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D6E9-D268-4E0B-B794-416A8F9A47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A684-AC00-42D7-A53B-4F6B5D1AE98A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D6E9-D268-4E0B-B794-416A8F9A47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A684-AC00-42D7-A53B-4F6B5D1AE98A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D6E9-D268-4E0B-B794-416A8F9A47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A684-AC00-42D7-A53B-4F6B5D1AE98A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D6E9-D268-4E0B-B794-416A8F9A47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A684-AC00-42D7-A53B-4F6B5D1AE98A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D6E9-D268-4E0B-B794-416A8F9A47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A684-AC00-42D7-A53B-4F6B5D1AE98A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D6E9-D268-4E0B-B794-416A8F9A47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A684-AC00-42D7-A53B-4F6B5D1AE98A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D6E9-D268-4E0B-B794-416A8F9A47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A684-AC00-42D7-A53B-4F6B5D1AE98A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D6E9-D268-4E0B-B794-416A8F9A47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A684-AC00-42D7-A53B-4F6B5D1AE98A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D6E9-D268-4E0B-B794-416A8F9A47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0A684-AC00-42D7-A53B-4F6B5D1AE98A}" type="datetimeFigureOut">
              <a:rPr lang="fr-FR" smtClean="0"/>
              <a:pPr/>
              <a:t>19/05/2013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8D6E9-D268-4E0B-B794-416A8F9A47C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763"/>
            <a:ext cx="9132887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288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763"/>
            <a:ext cx="9132887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288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763"/>
            <a:ext cx="9132887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763"/>
            <a:ext cx="9132887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9525"/>
            <a:ext cx="9123363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336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241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288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763"/>
            <a:ext cx="9132887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763"/>
            <a:ext cx="9132887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763"/>
            <a:ext cx="9132887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288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763"/>
            <a:ext cx="9132887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9525"/>
            <a:ext cx="9132887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288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241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241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288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763"/>
            <a:ext cx="9132887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2413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288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763"/>
            <a:ext cx="9132887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336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763"/>
            <a:ext cx="9132887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288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241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2413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241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241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241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763"/>
            <a:ext cx="9132887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763"/>
            <a:ext cx="9132887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288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288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9525"/>
            <a:ext cx="9132887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241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4763"/>
            <a:ext cx="91233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336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288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763"/>
            <a:ext cx="9132887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Affichage à l'écran (4:3)</PresentationFormat>
  <Paragraphs>0</Paragraphs>
  <Slides>46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hderridj</dc:creator>
  <cp:lastModifiedBy>hderridj</cp:lastModifiedBy>
  <cp:revision>8</cp:revision>
  <dcterms:created xsi:type="dcterms:W3CDTF">2013-05-16T14:12:44Z</dcterms:created>
  <dcterms:modified xsi:type="dcterms:W3CDTF">2013-05-19T07:43:37Z</dcterms:modified>
</cp:coreProperties>
</file>